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17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01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2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1886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40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73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84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90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2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10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7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8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1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8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39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3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32E151-6608-40A9-86DE-C0873351384F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86264-9E90-40DE-9FC6-B780C27E1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652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EBF3E-F50A-4F99-A548-B6EC9B16E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680" y="2913933"/>
            <a:ext cx="10314640" cy="1030134"/>
          </a:xfrm>
        </p:spPr>
        <p:txBody>
          <a:bodyPr/>
          <a:lstStyle/>
          <a:p>
            <a:r>
              <a:rPr lang="hy-AM"/>
              <a:t>Ծրագրավորման մասին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138556-FD38-4EF7-8253-2AFAA9F39489}"/>
              </a:ext>
            </a:extLst>
          </p:cNvPr>
          <p:cNvSpPr txBox="1"/>
          <p:nvPr/>
        </p:nvSpPr>
        <p:spPr>
          <a:xfrm>
            <a:off x="0" y="-17930"/>
            <a:ext cx="3370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dirty="0"/>
              <a:t>Ավետիս Հարությունյան,  միջին դպրոց, 7.6 դասարան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70B9C4-A35D-4943-847C-8AF177ADF592}"/>
              </a:ext>
            </a:extLst>
          </p:cNvPr>
          <p:cNvSpPr txBox="1"/>
          <p:nvPr/>
        </p:nvSpPr>
        <p:spPr>
          <a:xfrm>
            <a:off x="8356059" y="5855483"/>
            <a:ext cx="37548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dirty="0"/>
              <a:t>Աղբյուրներ. </a:t>
            </a:r>
            <a:r>
              <a:rPr lang="en-US" dirty="0"/>
              <a:t>Wikipedia</a:t>
            </a:r>
            <a:r>
              <a:rPr lang="hy-AM" dirty="0"/>
              <a:t>, </a:t>
            </a:r>
            <a:r>
              <a:rPr lang="en-US" dirty="0"/>
              <a:t>Oracle</a:t>
            </a:r>
            <a:r>
              <a:rPr lang="hy-AM" dirty="0"/>
              <a:t>, </a:t>
            </a:r>
            <a:r>
              <a:rPr lang="en-US" dirty="0"/>
              <a:t>Mozilla</a:t>
            </a:r>
            <a:r>
              <a:rPr lang="hy-AM" dirty="0"/>
              <a:t>, </a:t>
            </a:r>
            <a:r>
              <a:rPr lang="en-US" dirty="0" err="1"/>
              <a:t>GeeksforGeeks</a:t>
            </a:r>
            <a:r>
              <a:rPr lang="hy-AM" dirty="0"/>
              <a:t>, և </a:t>
            </a:r>
            <a:r>
              <a:rPr lang="en-US" dirty="0"/>
              <a:t>W3Schools</a:t>
            </a:r>
            <a:r>
              <a:rPr lang="hy-AM" dirty="0"/>
              <a:t>-ն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23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E1D70-F0B3-41A6-84A3-67EBB5DAD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631" y="452718"/>
            <a:ext cx="8844203" cy="1400530"/>
          </a:xfrm>
        </p:spPr>
        <p:txBody>
          <a:bodyPr/>
          <a:lstStyle/>
          <a:p>
            <a:r>
              <a:rPr lang="hy-AM" dirty="0"/>
              <a:t>Ծրագրավորման պատմությունը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0A771-7366-4848-A6B6-0DA3712A1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40542"/>
            <a:ext cx="8946541" cy="460785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y-AM" dirty="0"/>
              <a:t>Ծրագրավորում գաղափարը վաղուց է</a:t>
            </a:r>
            <a:r>
              <a:rPr lang="ru-RU" dirty="0"/>
              <a:t> </a:t>
            </a:r>
            <a:r>
              <a:rPr lang="hy-AM" dirty="0"/>
              <a:t>առաջացել</a:t>
            </a:r>
            <a:r>
              <a:rPr lang="ru-RU" dirty="0"/>
              <a:t>,</a:t>
            </a:r>
            <a:r>
              <a:rPr lang="hy-AM" dirty="0"/>
              <a:t> առաջին գաղափարը ծրագրավորման մասին սկսել է 1830-ականներին, անգլիաում Չարլզ Բեբիջը։ Առաջին ծրագրավորողը դարձավ Ադա Լավլեյսը</a:t>
            </a:r>
            <a:r>
              <a:rPr lang="hy-AM" b="0" i="0" dirty="0">
                <a:solidFill>
                  <a:srgbClr val="FFFFFF"/>
                </a:solidFill>
                <a:effectLst/>
                <a:latin typeface="ui-sans-serif"/>
              </a:rPr>
              <a:t>, ով աշխատում էր Բեբիջի մեքենայի վրա և սարքել էր առաջին ալգորիթմը, որը նախատեսված էր մեքենայի համար։ Արդեն 1940-ականներին ստեղծվել էին առաջին համակարգիչները, օրինակ </a:t>
            </a:r>
            <a:r>
              <a:rPr lang="en-US" b="0" i="0" dirty="0">
                <a:solidFill>
                  <a:srgbClr val="FFFFFF"/>
                </a:solidFill>
                <a:effectLst/>
                <a:latin typeface="ui-sans-serif"/>
              </a:rPr>
              <a:t>ENIAC-</a:t>
            </a:r>
            <a:r>
              <a:rPr lang="hy-AM" b="0" i="0" dirty="0">
                <a:solidFill>
                  <a:srgbClr val="FFFFFF"/>
                </a:solidFill>
                <a:effectLst/>
                <a:latin typeface="ui-sans-serif"/>
              </a:rPr>
              <a:t>ը, բայց դրանք գրվում էին դժվար մեքենայական լեզվով՝ երկուական համակարգ</a:t>
            </a:r>
            <a:r>
              <a:rPr lang="hy-AM" b="0" i="0" dirty="0">
                <a:solidFill>
                  <a:srgbClr val="E6E8F0"/>
                </a:solidFill>
                <a:effectLst/>
                <a:latin typeface="Google Sans"/>
              </a:rPr>
              <a:t>ով</a:t>
            </a:r>
            <a:r>
              <a:rPr lang="en-US" b="0" i="0" dirty="0">
                <a:solidFill>
                  <a:srgbClr val="E6E8F0"/>
                </a:solidFill>
                <a:effectLst/>
                <a:latin typeface="Google Sans"/>
              </a:rPr>
              <a:t>: </a:t>
            </a:r>
            <a:r>
              <a:rPr lang="hy-AM" b="0" i="0" dirty="0">
                <a:solidFill>
                  <a:srgbClr val="E6E8F0"/>
                </a:solidFill>
                <a:effectLst/>
                <a:latin typeface="Google Sans"/>
              </a:rPr>
              <a:t>Իսկ արդեն 1950-1960 թթ. սկսեցին ստեղծվել առաջին ծրագրրավորման լեզուները. օրինակ 1957 թ. 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Fortran-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ը՝ գիտական հաշվարկների համար, կամ  էլ 1959 թ. 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COBOL-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ը՝ բիզնես ծրագրերի համար։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 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1972 թ. Դենիս Մաքալիստար Ռիտչը ստեղծել էր 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C 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ծրագրավորման լեզուն, որը պետք էր համակարգերի ծրագրավորման համար, իսկ արդեն 1979 թ. Բյորն Ստրաուստրուպը ստեղծել էր ծրագրավորման 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C++ 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լեզուն 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C-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ի հիմքին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, 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որը օբյեկտակենտրոն ծրագրավորում էր ավելացրել այդ ծրագրին և 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C++-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ը շատ կարևոր էր դարձել, քանի որ դարձել էր ուրիշ ծրագրավորման լեզուների հիմք։ 1990-ականներին ստեղծվել էին մինչև հիմա հայտնի և շատ օգտագործվող 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JavaScript-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ը և 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Python-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ը</a:t>
            </a:r>
            <a:r>
              <a:rPr lang="en-US" dirty="0">
                <a:solidFill>
                  <a:srgbClr val="E6E8F0"/>
                </a:solidFill>
                <a:latin typeface="Google Sans"/>
              </a:rPr>
              <a:t>: </a:t>
            </a:r>
            <a:r>
              <a:rPr lang="hy-AM" dirty="0">
                <a:solidFill>
                  <a:srgbClr val="E6E8F0"/>
                </a:solidFill>
                <a:latin typeface="Google Sans"/>
              </a:rPr>
              <a:t>Իսկ 2000-ականներից մինչև հիմա ծրագրավորումը օգտագործվում է տարբեր մտադրություններով, օրինակ խաղերի, կայքերի հավելվածների և նույնիսկ արհեստական բանականությունների համար։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41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3BD85-E2D3-46CE-85C9-75CEE7EA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6439" y="452718"/>
            <a:ext cx="9404723" cy="1400530"/>
          </a:xfrm>
        </p:spPr>
        <p:txBody>
          <a:bodyPr/>
          <a:lstStyle/>
          <a:p>
            <a:r>
              <a:rPr lang="hy-AM" dirty="0"/>
              <a:t>Ծրագրավորման լեզուներ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D832-9665-40AA-95E7-12CCF1133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564" y="1198880"/>
            <a:ext cx="11425381" cy="5552902"/>
          </a:xfrm>
        </p:spPr>
        <p:txBody>
          <a:bodyPr/>
          <a:lstStyle/>
          <a:p>
            <a:r>
              <a:rPr lang="en-US" sz="3200" dirty="0"/>
              <a:t>Python</a:t>
            </a:r>
            <a:endParaRPr lang="hy-AM" sz="3200" dirty="0"/>
          </a:p>
          <a:p>
            <a:r>
              <a:rPr lang="en-US" sz="1700" dirty="0"/>
              <a:t>Python </a:t>
            </a:r>
            <a:r>
              <a:rPr lang="hy-AM" sz="1700" dirty="0"/>
              <a:t>ծրագրավորման լեզուն ամենահայտնիներից է։ </a:t>
            </a:r>
            <a:r>
              <a:rPr lang="en-US" sz="1700" dirty="0"/>
              <a:t>Python</a:t>
            </a:r>
            <a:r>
              <a:rPr lang="hy-AM" sz="1700" dirty="0"/>
              <a:t>-ը հայտնի է տարբեր պատճառներով, օրինակ նրա համար, որ իր լեզվի գրելու կանոնները շատ հեշտ են։ Ընդհանուր </a:t>
            </a:r>
            <a:r>
              <a:rPr lang="en-US" sz="1700" dirty="0"/>
              <a:t>Python-</a:t>
            </a:r>
            <a:r>
              <a:rPr lang="hy-AM" sz="1700" dirty="0"/>
              <a:t>ը հարմար է սկսնակների համար և հաճախ օգտագործվում է պարզ խաղերի ստեղծման համար։</a:t>
            </a:r>
          </a:p>
          <a:p>
            <a:r>
              <a:rPr lang="en-US" sz="3200" dirty="0"/>
              <a:t>JavaScript</a:t>
            </a:r>
            <a:endParaRPr lang="en-US" sz="1400" dirty="0"/>
          </a:p>
          <a:p>
            <a:r>
              <a:rPr lang="en-US" sz="1700" dirty="0"/>
              <a:t>JavaScript-</a:t>
            </a:r>
            <a:r>
              <a:rPr lang="hy-AM" sz="1700" dirty="0"/>
              <a:t>ը մեծ մասամբ օգտագործվում է կայքեր պատրաստելու համար, իսկ եթե ավելի ճիշտ՝ ինտերակտիվության համար, օրինակ, որ կոճակները աշխատեն։ Մեկ-մեկ էլ օգտագործվում է հեռախոսի խաղերի կամ </a:t>
            </a:r>
            <a:r>
              <a:rPr lang="hy-AM" sz="1700"/>
              <a:t>կայքերի ստեղծման համար։</a:t>
            </a:r>
            <a:endParaRPr lang="en-US" sz="1700" dirty="0"/>
          </a:p>
          <a:p>
            <a:r>
              <a:rPr lang="en-US" sz="3200" dirty="0"/>
              <a:t>Java</a:t>
            </a:r>
          </a:p>
          <a:p>
            <a:r>
              <a:rPr lang="en-US" sz="1700" dirty="0"/>
              <a:t>Java-</a:t>
            </a:r>
            <a:r>
              <a:rPr lang="hy-AM" sz="1700" dirty="0"/>
              <a:t>ն նույնպես, ոնց որ </a:t>
            </a:r>
            <a:r>
              <a:rPr lang="en-US" sz="1700" dirty="0"/>
              <a:t>Python-</a:t>
            </a:r>
            <a:r>
              <a:rPr lang="hy-AM" sz="1700" dirty="0"/>
              <a:t>ը, ամենահայտնի ծրագրավորման լեզուներից է։ </a:t>
            </a:r>
            <a:r>
              <a:rPr lang="en-US" sz="1700" dirty="0"/>
              <a:t>Java</a:t>
            </a:r>
            <a:r>
              <a:rPr lang="hy-AM" sz="1700" dirty="0"/>
              <a:t>-ն հաճախ օգտագործվում է </a:t>
            </a:r>
            <a:r>
              <a:rPr lang="en-US" sz="1700" dirty="0"/>
              <a:t>Android-</a:t>
            </a:r>
            <a:r>
              <a:rPr lang="hy-AM" sz="1700" dirty="0"/>
              <a:t>ի ծրագրեր գրելու համար, իսկ մեկ-մեկ օգտագործվում է մեծ համակարգերի, օրինակ բանկերի համար։ Բայց </a:t>
            </a:r>
            <a:r>
              <a:rPr lang="en-US" sz="1700" dirty="0"/>
              <a:t>Java-</a:t>
            </a:r>
            <a:r>
              <a:rPr lang="hy-AM" sz="1700" dirty="0"/>
              <a:t>ն ամենահեշտ ծրագրավորման լեզուներից չէ, իր դժվարությունը այն է, որ լեզվի գրելու կանոնները ավելի խիստ են ու պետք է ամեն ինչը ճշգրիտ, առանց ոչ մի սխալի գրել, իսկ իր լավ կողմերից կարող եմ ասել, որ այն </a:t>
            </a:r>
            <a:r>
              <a:rPr lang="en-US" sz="1700" dirty="0"/>
              <a:t>JVM-</a:t>
            </a:r>
            <a:r>
              <a:rPr lang="hy-AM" sz="1700" dirty="0"/>
              <a:t>ի վրա է աշխատում և դրա օգնությամբ այն աշխատում է ամեն տեղ։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82702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4935</TotalTime>
  <Words>395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Century Gothic</vt:lpstr>
      <vt:lpstr>Google Sans</vt:lpstr>
      <vt:lpstr>ui-sans-serif</vt:lpstr>
      <vt:lpstr>Wingdings 3</vt:lpstr>
      <vt:lpstr>Ion</vt:lpstr>
      <vt:lpstr>Ծրագրավորման մասին</vt:lpstr>
      <vt:lpstr>Ծրագրավորման պատմությունը</vt:lpstr>
      <vt:lpstr>Ծրագրավորման լեզուներ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Ծրագրավորման մասին</dc:title>
  <dc:creator>atesik avetis</dc:creator>
  <cp:lastModifiedBy>atesik avetis</cp:lastModifiedBy>
  <cp:revision>20</cp:revision>
  <dcterms:created xsi:type="dcterms:W3CDTF">2026-04-02T06:25:51Z</dcterms:created>
  <dcterms:modified xsi:type="dcterms:W3CDTF">2026-04-15T06:38:34Z</dcterms:modified>
</cp:coreProperties>
</file>